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65" r:id="rId6"/>
    <p:sldId id="259" r:id="rId7"/>
    <p:sldId id="266" r:id="rId8"/>
    <p:sldId id="260" r:id="rId9"/>
    <p:sldId id="267" r:id="rId10"/>
    <p:sldId id="261" r:id="rId11"/>
    <p:sldId id="268" r:id="rId12"/>
    <p:sldId id="262" r:id="rId13"/>
    <p:sldId id="269" r:id="rId14"/>
    <p:sldId id="263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7546-508C-4338-99A9-8CD438E910F1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7FED6D-4F44-48BE-824D-D7AE306AFF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fade thruBlk="1"/>
    <p:sndAc>
      <p:stSnd>
        <p:snd r:embed="rId1" name="applause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7546-508C-4338-99A9-8CD438E910F1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FED6D-4F44-48BE-824D-D7AE306AF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  <p:sndAc>
      <p:stSnd>
        <p:snd r:embed="rId1" name="applause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7546-508C-4338-99A9-8CD438E910F1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FED6D-4F44-48BE-824D-D7AE306AF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  <p:sndAc>
      <p:stSnd>
        <p:snd r:embed="rId1" name="applause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E047546-508C-4338-99A9-8CD438E910F1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67FED6D-4F44-48BE-824D-D7AE306AFF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slow">
    <p:fade thruBlk="1"/>
    <p:sndAc>
      <p:stSnd>
        <p:snd r:embed="rId1" name="applause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7546-508C-4338-99A9-8CD438E910F1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FED6D-4F44-48BE-824D-D7AE306AFF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 thruBlk="1"/>
    <p:sndAc>
      <p:stSnd>
        <p:snd r:embed="rId1" name="applause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7546-508C-4338-99A9-8CD438E910F1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FED6D-4F44-48BE-824D-D7AE306AFF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fade thruBlk="1"/>
    <p:sndAc>
      <p:stSnd>
        <p:snd r:embed="rId1" name="applause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FED6D-4F44-48BE-824D-D7AE306AFF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7546-508C-4338-99A9-8CD438E910F1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 thruBlk="1"/>
    <p:sndAc>
      <p:stSnd>
        <p:snd r:embed="rId1" name="applause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7546-508C-4338-99A9-8CD438E910F1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FED6D-4F44-48BE-824D-D7AE306AFF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slow">
    <p:fade thruBlk="1"/>
    <p:sndAc>
      <p:stSnd>
        <p:snd r:embed="rId1" name="applause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7546-508C-4338-99A9-8CD438E910F1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FED6D-4F44-48BE-824D-D7AE306AF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  <p:sndAc>
      <p:stSnd>
        <p:snd r:embed="rId1" name="applause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E047546-508C-4338-99A9-8CD438E910F1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67FED6D-4F44-48BE-824D-D7AE306AFF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fade thruBlk="1"/>
    <p:sndAc>
      <p:stSnd>
        <p:snd r:embed="rId1" name="applause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7546-508C-4338-99A9-8CD438E910F1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7FED6D-4F44-48BE-824D-D7AE306AFF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fade thruBlk="1"/>
    <p:sndAc>
      <p:stSnd>
        <p:snd r:embed="rId1" name="applause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E047546-508C-4338-99A9-8CD438E910F1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67FED6D-4F44-48BE-824D-D7AE306AFFE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fade thruBlk="1"/>
    <p:sndAc>
      <p:stSnd>
        <p:snd r:embed="rId13" name="applause.wav" builtIn="1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sz="2800" dirty="0" smtClean="0"/>
              <a:t>2. razred</a:t>
            </a:r>
          </a:p>
          <a:p>
            <a:r>
              <a:rPr lang="hr-HR" dirty="0" smtClean="0"/>
              <a:t>Ljiljana Katić, </a:t>
            </a:r>
            <a:r>
              <a:rPr lang="hr-HR" dirty="0" err="1" smtClean="0"/>
              <a:t>dipl</a:t>
            </a:r>
            <a:r>
              <a:rPr lang="hr-HR" dirty="0" smtClean="0"/>
              <a:t>. učitelj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sz="7200" dirty="0" smtClean="0"/>
              <a:t>Kviz o kazalištu</a:t>
            </a:r>
            <a:endParaRPr lang="en-US" sz="7200" dirty="0"/>
          </a:p>
        </p:txBody>
      </p:sp>
    </p:spTree>
  </p:cSld>
  <p:clrMapOvr>
    <a:masterClrMapping/>
  </p:clrMapOvr>
  <p:transition spd="slow">
    <p:fade thruBlk="1"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sz="3200" b="1" i="1" dirty="0" smtClean="0"/>
              <a:t>Kako se ponašamo na kazališnoj predstavi?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A) Ometamo druge u praćenju predstave.</a:t>
            </a:r>
          </a:p>
          <a:p>
            <a:r>
              <a:rPr lang="hr-HR" dirty="0" smtClean="0"/>
              <a:t>B) Jedemo sendviče i pijemo sok.</a:t>
            </a:r>
          </a:p>
          <a:p>
            <a:r>
              <a:rPr lang="hr-HR" dirty="0" smtClean="0"/>
              <a:t>C) Ponašamo se kulturno.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Otkrij točan odgovor!</a:t>
            </a:r>
            <a:endParaRPr lang="en-US" dirty="0"/>
          </a:p>
        </p:txBody>
      </p:sp>
    </p:spTree>
  </p:cSld>
  <p:clrMapOvr>
    <a:masterClrMapping/>
  </p:clrMapOvr>
  <p:transition spd="slow">
    <p:fade thruBlk="1"/>
    <p:sndAc>
      <p:stSnd>
        <p:snd r:embed="rId2" name="drumroll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 algn="ctr">
              <a:buNone/>
            </a:pPr>
            <a:endParaRPr lang="hr-HR" sz="3200" dirty="0" smtClean="0"/>
          </a:p>
          <a:p>
            <a:pPr algn="ctr">
              <a:buNone/>
            </a:pPr>
            <a:endParaRPr lang="hr-HR" sz="3200" dirty="0" smtClean="0"/>
          </a:p>
          <a:p>
            <a:pPr algn="ctr">
              <a:buNone/>
            </a:pPr>
            <a:r>
              <a:rPr lang="hr-HR" sz="3200" dirty="0" smtClean="0"/>
              <a:t>C) Ponašamo se kulturno.</a:t>
            </a:r>
            <a:endParaRPr lang="en-US" sz="32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Točan odgovor!</a:t>
            </a:r>
            <a:endParaRPr lang="en-US" dirty="0"/>
          </a:p>
        </p:txBody>
      </p:sp>
    </p:spTree>
  </p:cSld>
  <p:clrMapOvr>
    <a:masterClrMapping/>
  </p:clrMapOvr>
  <p:transition spd="slow">
    <p:fade thruBlk="1"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sz="3200" dirty="0" smtClean="0"/>
          </a:p>
          <a:p>
            <a:pPr>
              <a:buNone/>
            </a:pPr>
            <a:r>
              <a:rPr lang="hr-HR" sz="3200" b="1" i="1" dirty="0" smtClean="0"/>
              <a:t>Kome služi gledalište?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A) Služi glumcima.</a:t>
            </a:r>
          </a:p>
          <a:p>
            <a:r>
              <a:rPr lang="hr-HR" dirty="0" smtClean="0"/>
              <a:t>B) Služi gledateljima.</a:t>
            </a:r>
          </a:p>
          <a:p>
            <a:r>
              <a:rPr lang="hr-HR" dirty="0" smtClean="0"/>
              <a:t>C) Služi redatelju.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Otkrij točan odgovor!</a:t>
            </a:r>
            <a:endParaRPr lang="en-US" dirty="0"/>
          </a:p>
        </p:txBody>
      </p:sp>
    </p:spTree>
  </p:cSld>
  <p:clrMapOvr>
    <a:masterClrMapping/>
  </p:clrMapOvr>
  <p:transition spd="slow">
    <p:fade thruBlk="1"/>
    <p:sndAc>
      <p:stSnd>
        <p:snd r:embed="rId2" name="drumroll.wav" builtIn="1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 algn="ctr">
              <a:buNone/>
            </a:pPr>
            <a:endParaRPr lang="hr-HR" sz="3200" dirty="0" smtClean="0"/>
          </a:p>
          <a:p>
            <a:pPr algn="ctr">
              <a:buNone/>
            </a:pPr>
            <a:endParaRPr lang="hr-HR" sz="3200" dirty="0" smtClean="0"/>
          </a:p>
          <a:p>
            <a:pPr algn="ctr">
              <a:buNone/>
            </a:pPr>
            <a:r>
              <a:rPr lang="hr-HR" sz="3200" dirty="0" smtClean="0"/>
              <a:t>B) Služi gledateljima.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Točan odgovor!</a:t>
            </a:r>
            <a:endParaRPr lang="en-US" dirty="0"/>
          </a:p>
        </p:txBody>
      </p:sp>
    </p:spTree>
  </p:cSld>
  <p:clrMapOvr>
    <a:masterClrMapping/>
  </p:clrMapOvr>
  <p:transition spd="slow">
    <p:fade thruBlk="1"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hr-HR" sz="3200" dirty="0" smtClean="0"/>
          </a:p>
          <a:p>
            <a:pPr>
              <a:buNone/>
            </a:pPr>
            <a:r>
              <a:rPr lang="hr-HR" sz="3200" b="1" i="1" dirty="0" smtClean="0"/>
              <a:t>Zašto se izrađuju pozivnice i plakati za kazališne predstave?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A) Pozivaju na određeno mjesto i u određeno vrijeme</a:t>
            </a:r>
          </a:p>
          <a:p>
            <a:pPr>
              <a:buNone/>
            </a:pPr>
            <a:r>
              <a:rPr lang="hr-HR" dirty="0" smtClean="0"/>
              <a:t>         na igrani film. </a:t>
            </a:r>
          </a:p>
          <a:p>
            <a:r>
              <a:rPr lang="hr-HR" dirty="0" smtClean="0"/>
              <a:t>B) Pozivaju na određeno mjesto i u određeno vrijeme </a:t>
            </a:r>
          </a:p>
          <a:p>
            <a:pPr>
              <a:buNone/>
            </a:pPr>
            <a:r>
              <a:rPr lang="hr-HR" dirty="0" smtClean="0"/>
              <a:t>         na izložbu slika.</a:t>
            </a:r>
          </a:p>
          <a:p>
            <a:r>
              <a:rPr lang="hr-HR" dirty="0" smtClean="0"/>
              <a:t>C) Pozivaju na određeno mjesto i u određeno vrijeme </a:t>
            </a:r>
          </a:p>
          <a:p>
            <a:pPr>
              <a:buNone/>
            </a:pPr>
            <a:r>
              <a:rPr lang="hr-HR" dirty="0" smtClean="0"/>
              <a:t>         na kazališnu predstavu.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Otkrij točan odgovor!</a:t>
            </a:r>
            <a:endParaRPr lang="en-US" dirty="0"/>
          </a:p>
        </p:txBody>
      </p:sp>
    </p:spTree>
  </p:cSld>
  <p:clrMapOvr>
    <a:masterClrMapping/>
  </p:clrMapOvr>
  <p:transition spd="slow">
    <p:fade thruBlk="1"/>
    <p:sndAc>
      <p:stSnd>
        <p:snd r:embed="rId2" name="drumroll.wav" builtIn="1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 algn="ctr">
              <a:buNone/>
            </a:pPr>
            <a:endParaRPr lang="hr-HR" sz="3200" dirty="0" smtClean="0"/>
          </a:p>
          <a:p>
            <a:pPr algn="ctr">
              <a:buNone/>
            </a:pPr>
            <a:endParaRPr lang="hr-HR" sz="3200" dirty="0" smtClean="0"/>
          </a:p>
          <a:p>
            <a:pPr algn="ctr">
              <a:buNone/>
            </a:pPr>
            <a:r>
              <a:rPr lang="hr-HR" sz="3200" dirty="0" smtClean="0"/>
              <a:t>C) Pozivaju na određeno mjesto i u određeno  </a:t>
            </a:r>
          </a:p>
          <a:p>
            <a:pPr algn="ctr">
              <a:buNone/>
            </a:pPr>
            <a:r>
              <a:rPr lang="hr-HR" sz="3200" dirty="0" smtClean="0"/>
              <a:t>     vrijeme na kazališnu predstavu.</a:t>
            </a:r>
            <a:endParaRPr lang="en-US" sz="32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Točan odgovor!</a:t>
            </a:r>
            <a:endParaRPr lang="en-US" dirty="0"/>
          </a:p>
        </p:txBody>
      </p:sp>
    </p:spTree>
  </p:cSld>
  <p:clrMapOvr>
    <a:masterClrMapping/>
  </p:clrMapOvr>
  <p:transition spd="slow">
    <p:fade thruBlk="1"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hr-HR" sz="9600" smtClean="0"/>
          </a:p>
          <a:p>
            <a:pPr algn="ctr">
              <a:buNone/>
            </a:pPr>
            <a:r>
              <a:rPr lang="hr-HR" sz="9600" smtClean="0"/>
              <a:t>PLJESAK</a:t>
            </a:r>
            <a:r>
              <a:rPr lang="hr-HR" sz="9600" dirty="0" smtClean="0"/>
              <a:t>!</a:t>
            </a:r>
            <a:endParaRPr lang="en-US" sz="9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fade thruBlk="1"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sz="3200" dirty="0" smtClean="0"/>
          </a:p>
          <a:p>
            <a:pPr>
              <a:buNone/>
            </a:pPr>
            <a:r>
              <a:rPr lang="hr-HR" sz="3200" b="1" i="1" dirty="0" smtClean="0"/>
              <a:t>Što je pozornica?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A) Prostor na kojem glume glumci.</a:t>
            </a:r>
          </a:p>
          <a:p>
            <a:r>
              <a:rPr lang="hr-HR" dirty="0" smtClean="0"/>
              <a:t>B) Prostor na kojem se glumci odijevaju.</a:t>
            </a:r>
          </a:p>
          <a:p>
            <a:r>
              <a:rPr lang="hr-HR" dirty="0" smtClean="0"/>
              <a:t>C) Prostor  na kojem gledatelji prate kazališnu  </a:t>
            </a:r>
          </a:p>
          <a:p>
            <a:pPr>
              <a:buNone/>
            </a:pPr>
            <a:r>
              <a:rPr lang="hr-HR" dirty="0" smtClean="0"/>
              <a:t>         predstavu.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Otkrij točan odgovor!</a:t>
            </a:r>
            <a:endParaRPr lang="en-US" dirty="0"/>
          </a:p>
        </p:txBody>
      </p:sp>
    </p:spTree>
  </p:cSld>
  <p:clrMapOvr>
    <a:masterClrMapping/>
  </p:clrMapOvr>
  <p:transition spd="slow">
    <p:fade thruBlk="1"/>
    <p:sndAc>
      <p:stSnd>
        <p:snd r:embed="rId2" name="drumroll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 algn="ctr">
              <a:buNone/>
            </a:pPr>
            <a:endParaRPr lang="hr-HR" sz="3200" dirty="0" smtClean="0"/>
          </a:p>
          <a:p>
            <a:pPr algn="ctr">
              <a:buNone/>
            </a:pPr>
            <a:endParaRPr lang="hr-HR" sz="3200" dirty="0" smtClean="0"/>
          </a:p>
          <a:p>
            <a:pPr algn="ctr">
              <a:buNone/>
            </a:pPr>
            <a:r>
              <a:rPr lang="hr-HR" sz="3200" dirty="0" smtClean="0"/>
              <a:t>A) Prostor na kojem glume glumci.</a:t>
            </a:r>
          </a:p>
          <a:p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Točan odgovor!</a:t>
            </a:r>
            <a:endParaRPr lang="en-US" dirty="0"/>
          </a:p>
        </p:txBody>
      </p:sp>
    </p:spTree>
  </p:cSld>
  <p:clrMapOvr>
    <a:masterClrMapping/>
  </p:clrMapOvr>
  <p:transition spd="slow">
    <p:fade thruBlk="1"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sz="3200" b="1" i="1" dirty="0" smtClean="0"/>
          </a:p>
          <a:p>
            <a:pPr>
              <a:buNone/>
            </a:pPr>
            <a:r>
              <a:rPr lang="hr-HR" sz="3200" b="1" i="1" dirty="0" smtClean="0"/>
              <a:t>Koje je igrokaze napisala Jadranka Čunčić - </a:t>
            </a:r>
            <a:r>
              <a:rPr lang="hr-HR" sz="3200" b="1" i="1" dirty="0" err="1" smtClean="0"/>
              <a:t>Bandov</a:t>
            </a:r>
            <a:r>
              <a:rPr lang="hr-HR" sz="3200" b="1" i="1" dirty="0" smtClean="0"/>
              <a:t>?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A) Dva klauna.</a:t>
            </a:r>
          </a:p>
          <a:p>
            <a:r>
              <a:rPr lang="hr-HR" dirty="0" smtClean="0"/>
              <a:t>B) Učena sova.</a:t>
            </a:r>
          </a:p>
          <a:p>
            <a:r>
              <a:rPr lang="hr-HR" dirty="0" smtClean="0"/>
              <a:t>C) Važno zrno.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Otkrij točan odgovor!</a:t>
            </a:r>
            <a:endParaRPr lang="en-US" dirty="0"/>
          </a:p>
        </p:txBody>
      </p:sp>
    </p:spTree>
  </p:cSld>
  <p:clrMapOvr>
    <a:masterClrMapping/>
  </p:clrMapOvr>
  <p:transition spd="slow">
    <p:fade thruBlk="1"/>
    <p:sndAc>
      <p:stSnd>
        <p:snd r:embed="rId2" name="drumroll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 algn="ctr">
              <a:buNone/>
            </a:pPr>
            <a:endParaRPr lang="hr-HR" sz="3200" dirty="0" smtClean="0"/>
          </a:p>
          <a:p>
            <a:pPr algn="ctr">
              <a:buNone/>
            </a:pPr>
            <a:endParaRPr lang="hr-HR" sz="3200" dirty="0" smtClean="0"/>
          </a:p>
          <a:p>
            <a:pPr algn="ctr">
              <a:buNone/>
            </a:pPr>
            <a:r>
              <a:rPr lang="hr-HR" sz="3200" dirty="0" smtClean="0"/>
              <a:t>B) Učena sova.</a:t>
            </a:r>
          </a:p>
          <a:p>
            <a:pPr algn="ctr">
              <a:buNone/>
            </a:pPr>
            <a:r>
              <a:rPr lang="hr-HR" sz="3200" dirty="0" smtClean="0"/>
              <a:t>C) Važno zrno.</a:t>
            </a:r>
            <a:endParaRPr lang="en-US" sz="3200" dirty="0" smtClean="0"/>
          </a:p>
          <a:p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Točan odgovor!</a:t>
            </a:r>
            <a:endParaRPr lang="en-US" dirty="0"/>
          </a:p>
        </p:txBody>
      </p:sp>
    </p:spTree>
  </p:cSld>
  <p:clrMapOvr>
    <a:masterClrMapping/>
  </p:clrMapOvr>
  <p:transition spd="slow">
    <p:fade thruBlk="1"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sz="3200" dirty="0" smtClean="0"/>
          </a:p>
          <a:p>
            <a:pPr>
              <a:buNone/>
            </a:pPr>
            <a:r>
              <a:rPr lang="hr-HR" sz="3200" b="1" i="1" dirty="0" smtClean="0"/>
              <a:t>Tko su glumci?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A) Osobe koje plješću u gledalištu.</a:t>
            </a:r>
          </a:p>
          <a:p>
            <a:r>
              <a:rPr lang="hr-HR" dirty="0" smtClean="0"/>
              <a:t>B) Osobe koje glume i igraju uloge.</a:t>
            </a:r>
          </a:p>
          <a:p>
            <a:r>
              <a:rPr lang="hr-HR" dirty="0" smtClean="0"/>
              <a:t>C) Osobe koje izrađuju kostime.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Otkrij točan odgovor!</a:t>
            </a:r>
            <a:endParaRPr lang="en-US" dirty="0"/>
          </a:p>
        </p:txBody>
      </p:sp>
    </p:spTree>
  </p:cSld>
  <p:clrMapOvr>
    <a:masterClrMapping/>
  </p:clrMapOvr>
  <p:transition spd="slow">
    <p:fade thruBlk="1"/>
    <p:sndAc>
      <p:stSnd>
        <p:snd r:embed="rId2" name="drumroll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 algn="ctr">
              <a:buNone/>
            </a:pPr>
            <a:endParaRPr lang="hr-HR" sz="3200" dirty="0" smtClean="0"/>
          </a:p>
          <a:p>
            <a:pPr algn="ctr">
              <a:buNone/>
            </a:pPr>
            <a:endParaRPr lang="hr-HR" sz="3200" dirty="0" smtClean="0"/>
          </a:p>
          <a:p>
            <a:pPr algn="ctr">
              <a:buNone/>
            </a:pPr>
            <a:r>
              <a:rPr lang="hr-HR" sz="3200" dirty="0" smtClean="0"/>
              <a:t>B</a:t>
            </a:r>
            <a:r>
              <a:rPr lang="hr-HR" sz="3200" dirty="0" smtClean="0"/>
              <a:t>) Osobe koje glume i igraju uloge.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Točan odgovor!</a:t>
            </a:r>
            <a:endParaRPr lang="en-US" dirty="0"/>
          </a:p>
        </p:txBody>
      </p:sp>
    </p:spTree>
  </p:cSld>
  <p:clrMapOvr>
    <a:masterClrMapping/>
  </p:clrMapOvr>
  <p:transition spd="slow">
    <p:fade thruBlk="1"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sz="3200" dirty="0" smtClean="0"/>
          </a:p>
          <a:p>
            <a:pPr>
              <a:buNone/>
            </a:pPr>
            <a:r>
              <a:rPr lang="hr-HR" sz="3200" b="1" i="1" dirty="0" smtClean="0"/>
              <a:t>Što </a:t>
            </a:r>
            <a:r>
              <a:rPr lang="hr-HR" sz="3200" b="1" i="1" dirty="0" smtClean="0"/>
              <a:t>je kazalište?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A) Kulturna ustanova.</a:t>
            </a:r>
          </a:p>
          <a:p>
            <a:r>
              <a:rPr lang="hr-HR" dirty="0" smtClean="0"/>
              <a:t>B) Zdravstvena ustanova.</a:t>
            </a:r>
          </a:p>
          <a:p>
            <a:r>
              <a:rPr lang="hr-HR" dirty="0" smtClean="0"/>
              <a:t>C) Sportska ustanova.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Otkrij točan odgovor!</a:t>
            </a:r>
            <a:endParaRPr lang="en-US" dirty="0"/>
          </a:p>
        </p:txBody>
      </p:sp>
    </p:spTree>
  </p:cSld>
  <p:clrMapOvr>
    <a:masterClrMapping/>
  </p:clrMapOvr>
  <p:transition spd="slow">
    <p:fade thruBlk="1"/>
    <p:sndAc>
      <p:stSnd>
        <p:snd r:embed="rId2" name="drumroll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 algn="ctr">
              <a:buNone/>
            </a:pPr>
            <a:endParaRPr lang="hr-HR" sz="3200" dirty="0" smtClean="0"/>
          </a:p>
          <a:p>
            <a:pPr algn="ctr">
              <a:buNone/>
            </a:pPr>
            <a:endParaRPr lang="hr-HR" sz="3200" dirty="0" smtClean="0"/>
          </a:p>
          <a:p>
            <a:pPr algn="ctr">
              <a:buNone/>
            </a:pPr>
            <a:r>
              <a:rPr lang="hr-HR" sz="3200" dirty="0" smtClean="0"/>
              <a:t>A</a:t>
            </a:r>
            <a:r>
              <a:rPr lang="hr-HR" sz="3200" dirty="0" smtClean="0"/>
              <a:t>) Kulturna ustanova.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Točan odgovor!</a:t>
            </a:r>
            <a:endParaRPr lang="en-US" dirty="0"/>
          </a:p>
        </p:txBody>
      </p:sp>
    </p:spTree>
  </p:cSld>
  <p:clrMapOvr>
    <a:masterClrMapping/>
  </p:clrMapOvr>
  <p:transition spd="slow">
    <p:fade thruBlk="1"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64</TotalTime>
  <Words>327</Words>
  <Application>Microsoft Office PowerPoint</Application>
  <PresentationFormat>On-screen Show (4:3)</PresentationFormat>
  <Paragraphs>95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Paper</vt:lpstr>
      <vt:lpstr>Kviz o kazalištu</vt:lpstr>
      <vt:lpstr>Otkrij točan odgovor!</vt:lpstr>
      <vt:lpstr>Točan odgovor!</vt:lpstr>
      <vt:lpstr>Otkrij točan odgovor!</vt:lpstr>
      <vt:lpstr>Točan odgovor!</vt:lpstr>
      <vt:lpstr>Otkrij točan odgovor!</vt:lpstr>
      <vt:lpstr>Točan odgovor!</vt:lpstr>
      <vt:lpstr>Otkrij točan odgovor!</vt:lpstr>
      <vt:lpstr>Točan odgovor!</vt:lpstr>
      <vt:lpstr>Otkrij točan odgovor!</vt:lpstr>
      <vt:lpstr>Točan odgovor!</vt:lpstr>
      <vt:lpstr>Otkrij točan odgovor!</vt:lpstr>
      <vt:lpstr>Točan odgovor!</vt:lpstr>
      <vt:lpstr>Otkrij točan odgovor!</vt:lpstr>
      <vt:lpstr>Točan odgovor!</vt:lpstr>
      <vt:lpstr>Slide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Kviz o kazalištu</dc:title>
  <dc:creator>Lili</dc:creator>
  <cp:lastModifiedBy>Lili</cp:lastModifiedBy>
  <cp:revision>10</cp:revision>
  <dcterms:created xsi:type="dcterms:W3CDTF">2012-01-18T11:04:19Z</dcterms:created>
  <dcterms:modified xsi:type="dcterms:W3CDTF">2012-01-19T10:46:42Z</dcterms:modified>
</cp:coreProperties>
</file>